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21599525" cy="51120675"/>
  <p:notesSz cx="9144000" cy="6858000"/>
  <p:custDataLst>
    <p:tags r:id="rId4"/>
  </p:custDataLst>
  <p:defaultTextStyle>
    <a:defPPr>
      <a:defRPr lang="zh-CN"/>
    </a:defPPr>
    <a:lvl1pPr marL="0" algn="l" defTabSz="4098925" rtl="0" eaLnBrk="1" latinLnBrk="0" hangingPunct="1">
      <a:defRPr sz="8100" kern="1200">
        <a:solidFill>
          <a:schemeClr val="tx1"/>
        </a:solidFill>
        <a:latin typeface="+mn-lt"/>
        <a:ea typeface="+mn-ea"/>
        <a:cs typeface="+mn-cs"/>
      </a:defRPr>
    </a:lvl1pPr>
    <a:lvl2pPr marL="2049145" algn="l" defTabSz="4098925" rtl="0" eaLnBrk="1" latinLnBrk="0" hangingPunct="1">
      <a:defRPr sz="8100" kern="1200">
        <a:solidFill>
          <a:schemeClr val="tx1"/>
        </a:solidFill>
        <a:latin typeface="+mn-lt"/>
        <a:ea typeface="+mn-ea"/>
        <a:cs typeface="+mn-cs"/>
      </a:defRPr>
    </a:lvl2pPr>
    <a:lvl3pPr marL="4098925" algn="l" defTabSz="4098925" rtl="0" eaLnBrk="1" latinLnBrk="0" hangingPunct="1">
      <a:defRPr sz="8100" kern="1200">
        <a:solidFill>
          <a:schemeClr val="tx1"/>
        </a:solidFill>
        <a:latin typeface="+mn-lt"/>
        <a:ea typeface="+mn-ea"/>
        <a:cs typeface="+mn-cs"/>
      </a:defRPr>
    </a:lvl3pPr>
    <a:lvl4pPr marL="6148070" algn="l" defTabSz="4098925" rtl="0" eaLnBrk="1" latinLnBrk="0" hangingPunct="1">
      <a:defRPr sz="8100" kern="1200">
        <a:solidFill>
          <a:schemeClr val="tx1"/>
        </a:solidFill>
        <a:latin typeface="+mn-lt"/>
        <a:ea typeface="+mn-ea"/>
        <a:cs typeface="+mn-cs"/>
      </a:defRPr>
    </a:lvl4pPr>
    <a:lvl5pPr marL="8197850" algn="l" defTabSz="4098925" rtl="0" eaLnBrk="1" latinLnBrk="0" hangingPunct="1">
      <a:defRPr sz="8100" kern="1200">
        <a:solidFill>
          <a:schemeClr val="tx1"/>
        </a:solidFill>
        <a:latin typeface="+mn-lt"/>
        <a:ea typeface="+mn-ea"/>
        <a:cs typeface="+mn-cs"/>
      </a:defRPr>
    </a:lvl5pPr>
    <a:lvl6pPr marL="10246995" algn="l" defTabSz="4098925" rtl="0" eaLnBrk="1" latinLnBrk="0" hangingPunct="1">
      <a:defRPr sz="8100" kern="1200">
        <a:solidFill>
          <a:schemeClr val="tx1"/>
        </a:solidFill>
        <a:latin typeface="+mn-lt"/>
        <a:ea typeface="+mn-ea"/>
        <a:cs typeface="+mn-cs"/>
      </a:defRPr>
    </a:lvl6pPr>
    <a:lvl7pPr marL="12296140" algn="l" defTabSz="4098925" rtl="0" eaLnBrk="1" latinLnBrk="0" hangingPunct="1">
      <a:defRPr sz="8100" kern="1200">
        <a:solidFill>
          <a:schemeClr val="tx1"/>
        </a:solidFill>
        <a:latin typeface="+mn-lt"/>
        <a:ea typeface="+mn-ea"/>
        <a:cs typeface="+mn-cs"/>
      </a:defRPr>
    </a:lvl7pPr>
    <a:lvl8pPr marL="14345920" algn="l" defTabSz="4098925" rtl="0" eaLnBrk="1" latinLnBrk="0" hangingPunct="1">
      <a:defRPr sz="8100" kern="1200">
        <a:solidFill>
          <a:schemeClr val="tx1"/>
        </a:solidFill>
        <a:latin typeface="+mn-lt"/>
        <a:ea typeface="+mn-ea"/>
        <a:cs typeface="+mn-cs"/>
      </a:defRPr>
    </a:lvl8pPr>
    <a:lvl9pPr marL="16395065" algn="l" defTabSz="4098925" rtl="0" eaLnBrk="1" latinLnBrk="0" hangingPunct="1">
      <a:defRPr sz="8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58" userDrawn="1">
          <p15:clr>
            <a:srgbClr val="A4A3A4"/>
          </p15:clr>
        </p15:guide>
        <p15:guide id="2" pos="6871" userDrawn="1">
          <p15:clr>
            <a:srgbClr val="A4A3A4"/>
          </p15:clr>
        </p15:guide>
        <p15:guide id="3" orient="horz" pos="16101" userDrawn="1">
          <p15:clr>
            <a:srgbClr val="A4A3A4"/>
          </p15:clr>
        </p15:guide>
        <p15:guide id="4" pos="68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6489"/>
    <a:srgbClr val="0042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44" autoAdjust="0"/>
  </p:normalViewPr>
  <p:slideViewPr>
    <p:cSldViewPr showGuides="1">
      <p:cViewPr>
        <p:scale>
          <a:sx n="25" d="100"/>
          <a:sy n="25" d="100"/>
        </p:scale>
        <p:origin x="3000" y="-2694"/>
      </p:cViewPr>
      <p:guideLst>
        <p:guide orient="horz" pos="27258"/>
        <p:guide pos="6871"/>
        <p:guide orient="horz" pos="16101"/>
        <p:guide pos="680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054FB72D-307F-4901-8592-ADD79733337A}" type="datetimeFigureOut">
              <a:rPr lang="zh-CN" altLang="en-US" smtClean="0"/>
              <a:t>2024/12/18</a:t>
            </a:fld>
            <a:endParaRPr lang="zh-CN" altLang="en-US"/>
          </a:p>
        </p:txBody>
      </p:sp>
      <p:sp>
        <p:nvSpPr>
          <p:cNvPr id="4" name="幻灯片图像占位符 3"/>
          <p:cNvSpPr>
            <a:spLocks noGrp="1" noRot="1" noChangeAspect="1"/>
          </p:cNvSpPr>
          <p:nvPr>
            <p:ph type="sldImg" idx="2"/>
          </p:nvPr>
        </p:nvSpPr>
        <p:spPr>
          <a:xfrm>
            <a:off x="4029075" y="514350"/>
            <a:ext cx="1085850" cy="257175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C52B2422-7D65-4379-A1BF-7931E8116CB4}"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029075" y="514350"/>
            <a:ext cx="1085850" cy="257175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C52B2422-7D65-4379-A1BF-7931E8116CB4}" type="slidenum">
              <a:rPr lang="zh-CN" altLang="en-US" smtClean="0"/>
              <a:t>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619966" y="15880561"/>
            <a:ext cx="18359594" cy="10957813"/>
          </a:xfrm>
        </p:spPr>
        <p:txBody>
          <a:bodyPr/>
          <a:lstStyle/>
          <a:p>
            <a:r>
              <a:rPr lang="zh-CN" altLang="en-US"/>
              <a:t>单击此处编辑母版标题样式</a:t>
            </a:r>
          </a:p>
        </p:txBody>
      </p:sp>
      <p:sp>
        <p:nvSpPr>
          <p:cNvPr id="3" name="副标题 2"/>
          <p:cNvSpPr>
            <a:spLocks noGrp="1"/>
          </p:cNvSpPr>
          <p:nvPr>
            <p:ph type="subTitle" idx="1"/>
          </p:nvPr>
        </p:nvSpPr>
        <p:spPr>
          <a:xfrm>
            <a:off x="3239932" y="28968402"/>
            <a:ext cx="15119668" cy="13064169"/>
          </a:xfrm>
        </p:spPr>
        <p:txBody>
          <a:bodyPr/>
          <a:lstStyle>
            <a:lvl1pPr marL="0" indent="0" algn="ctr">
              <a:buNone/>
              <a:defRPr>
                <a:solidFill>
                  <a:schemeClr val="tx1">
                    <a:tint val="75000"/>
                  </a:schemeClr>
                </a:solidFill>
              </a:defRPr>
            </a:lvl1pPr>
            <a:lvl2pPr marL="3462655" indent="0" algn="ctr">
              <a:buNone/>
              <a:defRPr>
                <a:solidFill>
                  <a:schemeClr val="tx1">
                    <a:tint val="75000"/>
                  </a:schemeClr>
                </a:solidFill>
              </a:defRPr>
            </a:lvl2pPr>
            <a:lvl3pPr marL="6925945" indent="0" algn="ctr">
              <a:buNone/>
              <a:defRPr>
                <a:solidFill>
                  <a:schemeClr val="tx1">
                    <a:tint val="75000"/>
                  </a:schemeClr>
                </a:solidFill>
              </a:defRPr>
            </a:lvl3pPr>
            <a:lvl4pPr marL="10388600" indent="0" algn="ctr">
              <a:buNone/>
              <a:defRPr>
                <a:solidFill>
                  <a:schemeClr val="tx1">
                    <a:tint val="75000"/>
                  </a:schemeClr>
                </a:solidFill>
              </a:defRPr>
            </a:lvl4pPr>
            <a:lvl5pPr marL="13851255" indent="0" algn="ctr">
              <a:buNone/>
              <a:defRPr>
                <a:solidFill>
                  <a:schemeClr val="tx1">
                    <a:tint val="75000"/>
                  </a:schemeClr>
                </a:solidFill>
              </a:defRPr>
            </a:lvl5pPr>
            <a:lvl6pPr marL="17314545" indent="0" algn="ctr">
              <a:buNone/>
              <a:defRPr>
                <a:solidFill>
                  <a:schemeClr val="tx1">
                    <a:tint val="75000"/>
                  </a:schemeClr>
                </a:solidFill>
              </a:defRPr>
            </a:lvl6pPr>
            <a:lvl7pPr marL="20777200" indent="0" algn="ctr">
              <a:buNone/>
              <a:defRPr>
                <a:solidFill>
                  <a:schemeClr val="tx1">
                    <a:tint val="75000"/>
                  </a:schemeClr>
                </a:solidFill>
              </a:defRPr>
            </a:lvl7pPr>
            <a:lvl8pPr marL="24239855" indent="0" algn="ctr">
              <a:buNone/>
              <a:defRPr>
                <a:solidFill>
                  <a:schemeClr val="tx1">
                    <a:tint val="75000"/>
                  </a:schemeClr>
                </a:solidFill>
              </a:defRPr>
            </a:lvl8pPr>
            <a:lvl9pPr marL="27703145"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5659655" y="2047219"/>
            <a:ext cx="4859892" cy="4361823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1079974" y="2047219"/>
            <a:ext cx="14219688" cy="4361823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706214" y="32849781"/>
            <a:ext cx="18359594" cy="10153136"/>
          </a:xfrm>
        </p:spPr>
        <p:txBody>
          <a:bodyPr anchor="t"/>
          <a:lstStyle>
            <a:lvl1pPr algn="l">
              <a:defRPr sz="30260" b="1" cap="all"/>
            </a:lvl1pPr>
          </a:lstStyle>
          <a:p>
            <a:r>
              <a:rPr lang="zh-CN" altLang="en-US"/>
              <a:t>单击此处编辑母版标题样式</a:t>
            </a:r>
          </a:p>
        </p:txBody>
      </p:sp>
      <p:sp>
        <p:nvSpPr>
          <p:cNvPr id="3" name="文本占位符 2"/>
          <p:cNvSpPr>
            <a:spLocks noGrp="1"/>
          </p:cNvSpPr>
          <p:nvPr>
            <p:ph type="body" idx="1"/>
          </p:nvPr>
        </p:nvSpPr>
        <p:spPr>
          <a:xfrm>
            <a:off x="1706214" y="21667131"/>
            <a:ext cx="18359594" cy="11182642"/>
          </a:xfrm>
        </p:spPr>
        <p:txBody>
          <a:bodyPr anchor="b"/>
          <a:lstStyle>
            <a:lvl1pPr marL="0" indent="0">
              <a:buNone/>
              <a:defRPr sz="15215">
                <a:solidFill>
                  <a:schemeClr val="tx1">
                    <a:tint val="75000"/>
                  </a:schemeClr>
                </a:solidFill>
              </a:defRPr>
            </a:lvl1pPr>
            <a:lvl2pPr marL="3462655" indent="0">
              <a:buNone/>
              <a:defRPr sz="13680">
                <a:solidFill>
                  <a:schemeClr val="tx1">
                    <a:tint val="75000"/>
                  </a:schemeClr>
                </a:solidFill>
              </a:defRPr>
            </a:lvl2pPr>
            <a:lvl3pPr marL="6925945" indent="0">
              <a:buNone/>
              <a:defRPr sz="12185">
                <a:solidFill>
                  <a:schemeClr val="tx1">
                    <a:tint val="75000"/>
                  </a:schemeClr>
                </a:solidFill>
              </a:defRPr>
            </a:lvl3pPr>
            <a:lvl4pPr marL="10388600" indent="0">
              <a:buNone/>
              <a:defRPr sz="10650">
                <a:solidFill>
                  <a:schemeClr val="tx1">
                    <a:tint val="75000"/>
                  </a:schemeClr>
                </a:solidFill>
              </a:defRPr>
            </a:lvl4pPr>
            <a:lvl5pPr marL="13851255" indent="0">
              <a:buNone/>
              <a:defRPr sz="10650">
                <a:solidFill>
                  <a:schemeClr val="tx1">
                    <a:tint val="75000"/>
                  </a:schemeClr>
                </a:solidFill>
              </a:defRPr>
            </a:lvl5pPr>
            <a:lvl6pPr marL="17314545" indent="0">
              <a:buNone/>
              <a:defRPr sz="10650">
                <a:solidFill>
                  <a:schemeClr val="tx1">
                    <a:tint val="75000"/>
                  </a:schemeClr>
                </a:solidFill>
              </a:defRPr>
            </a:lvl6pPr>
            <a:lvl7pPr marL="20777200" indent="0">
              <a:buNone/>
              <a:defRPr sz="10650">
                <a:solidFill>
                  <a:schemeClr val="tx1">
                    <a:tint val="75000"/>
                  </a:schemeClr>
                </a:solidFill>
              </a:defRPr>
            </a:lvl7pPr>
            <a:lvl8pPr marL="24239855" indent="0">
              <a:buNone/>
              <a:defRPr sz="10650">
                <a:solidFill>
                  <a:schemeClr val="tx1">
                    <a:tint val="75000"/>
                  </a:schemeClr>
                </a:solidFill>
              </a:defRPr>
            </a:lvl8pPr>
            <a:lvl9pPr marL="27703145" indent="0">
              <a:buNone/>
              <a:defRPr sz="1065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1079980" y="11928174"/>
            <a:ext cx="9539790" cy="33737284"/>
          </a:xfrm>
        </p:spPr>
        <p:txBody>
          <a:bodyPr/>
          <a:lstStyle>
            <a:lvl1pPr>
              <a:defRPr sz="21300"/>
            </a:lvl1pPr>
            <a:lvl2pPr>
              <a:defRPr sz="18240"/>
            </a:lvl2pPr>
            <a:lvl3pPr>
              <a:defRPr sz="15215"/>
            </a:lvl3pPr>
            <a:lvl4pPr>
              <a:defRPr sz="13680"/>
            </a:lvl4pPr>
            <a:lvl5pPr>
              <a:defRPr sz="13680"/>
            </a:lvl5pPr>
            <a:lvl6pPr>
              <a:defRPr sz="13680"/>
            </a:lvl6pPr>
            <a:lvl7pPr>
              <a:defRPr sz="13680"/>
            </a:lvl7pPr>
            <a:lvl8pPr>
              <a:defRPr sz="13680"/>
            </a:lvl8pPr>
            <a:lvl9pPr>
              <a:defRPr sz="1368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10979763" y="11928174"/>
            <a:ext cx="9539790" cy="33737284"/>
          </a:xfrm>
        </p:spPr>
        <p:txBody>
          <a:bodyPr/>
          <a:lstStyle>
            <a:lvl1pPr>
              <a:defRPr sz="21300"/>
            </a:lvl1pPr>
            <a:lvl2pPr>
              <a:defRPr sz="18240"/>
            </a:lvl2pPr>
            <a:lvl3pPr>
              <a:defRPr sz="15215"/>
            </a:lvl3pPr>
            <a:lvl4pPr>
              <a:defRPr sz="13680"/>
            </a:lvl4pPr>
            <a:lvl5pPr>
              <a:defRPr sz="13680"/>
            </a:lvl5pPr>
            <a:lvl6pPr>
              <a:defRPr sz="13680"/>
            </a:lvl6pPr>
            <a:lvl7pPr>
              <a:defRPr sz="13680"/>
            </a:lvl7pPr>
            <a:lvl8pPr>
              <a:defRPr sz="13680"/>
            </a:lvl8pPr>
            <a:lvl9pPr>
              <a:defRPr sz="1368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1079980" y="11442983"/>
            <a:ext cx="9543540" cy="4768896"/>
          </a:xfrm>
        </p:spPr>
        <p:txBody>
          <a:bodyPr anchor="b"/>
          <a:lstStyle>
            <a:lvl1pPr marL="0" indent="0">
              <a:buNone/>
              <a:defRPr sz="18240" b="1"/>
            </a:lvl1pPr>
            <a:lvl2pPr marL="3462655" indent="0">
              <a:buNone/>
              <a:defRPr sz="15215" b="1"/>
            </a:lvl2pPr>
            <a:lvl3pPr marL="6925945" indent="0">
              <a:buNone/>
              <a:defRPr sz="13680" b="1"/>
            </a:lvl3pPr>
            <a:lvl4pPr marL="10388600" indent="0">
              <a:buNone/>
              <a:defRPr sz="12185" b="1"/>
            </a:lvl4pPr>
            <a:lvl5pPr marL="13851255" indent="0">
              <a:buNone/>
              <a:defRPr sz="12185" b="1"/>
            </a:lvl5pPr>
            <a:lvl6pPr marL="17314545" indent="0">
              <a:buNone/>
              <a:defRPr sz="12185" b="1"/>
            </a:lvl6pPr>
            <a:lvl7pPr marL="20777200" indent="0">
              <a:buNone/>
              <a:defRPr sz="12185" b="1"/>
            </a:lvl7pPr>
            <a:lvl8pPr marL="24239855" indent="0">
              <a:buNone/>
              <a:defRPr sz="12185" b="1"/>
            </a:lvl8pPr>
            <a:lvl9pPr marL="27703145" indent="0">
              <a:buNone/>
              <a:defRPr sz="12185" b="1"/>
            </a:lvl9pPr>
          </a:lstStyle>
          <a:p>
            <a:pPr lvl="0"/>
            <a:r>
              <a:rPr lang="zh-CN" altLang="en-US"/>
              <a:t>单击此处编辑母版文本样式</a:t>
            </a:r>
          </a:p>
        </p:txBody>
      </p:sp>
      <p:sp>
        <p:nvSpPr>
          <p:cNvPr id="4" name="内容占位符 3"/>
          <p:cNvSpPr>
            <a:spLocks noGrp="1"/>
          </p:cNvSpPr>
          <p:nvPr>
            <p:ph sz="half" idx="2"/>
          </p:nvPr>
        </p:nvSpPr>
        <p:spPr>
          <a:xfrm>
            <a:off x="1079980" y="16211887"/>
            <a:ext cx="9543540" cy="29453558"/>
          </a:xfrm>
        </p:spPr>
        <p:txBody>
          <a:bodyPr/>
          <a:lstStyle>
            <a:lvl1pPr>
              <a:defRPr sz="18240"/>
            </a:lvl1pPr>
            <a:lvl2pPr>
              <a:defRPr sz="15215"/>
            </a:lvl2pPr>
            <a:lvl3pPr>
              <a:defRPr sz="13680"/>
            </a:lvl3pPr>
            <a:lvl4pPr>
              <a:defRPr sz="12185"/>
            </a:lvl4pPr>
            <a:lvl5pPr>
              <a:defRPr sz="12185"/>
            </a:lvl5pPr>
            <a:lvl6pPr>
              <a:defRPr sz="12185"/>
            </a:lvl6pPr>
            <a:lvl7pPr>
              <a:defRPr sz="12185"/>
            </a:lvl7pPr>
            <a:lvl8pPr>
              <a:defRPr sz="12185"/>
            </a:lvl8pPr>
            <a:lvl9pPr>
              <a:defRPr sz="1218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10972266" y="11442983"/>
            <a:ext cx="9547290" cy="4768896"/>
          </a:xfrm>
        </p:spPr>
        <p:txBody>
          <a:bodyPr anchor="b"/>
          <a:lstStyle>
            <a:lvl1pPr marL="0" indent="0">
              <a:buNone/>
              <a:defRPr sz="18240" b="1"/>
            </a:lvl1pPr>
            <a:lvl2pPr marL="3462655" indent="0">
              <a:buNone/>
              <a:defRPr sz="15215" b="1"/>
            </a:lvl2pPr>
            <a:lvl3pPr marL="6925945" indent="0">
              <a:buNone/>
              <a:defRPr sz="13680" b="1"/>
            </a:lvl3pPr>
            <a:lvl4pPr marL="10388600" indent="0">
              <a:buNone/>
              <a:defRPr sz="12185" b="1"/>
            </a:lvl4pPr>
            <a:lvl5pPr marL="13851255" indent="0">
              <a:buNone/>
              <a:defRPr sz="12185" b="1"/>
            </a:lvl5pPr>
            <a:lvl6pPr marL="17314545" indent="0">
              <a:buNone/>
              <a:defRPr sz="12185" b="1"/>
            </a:lvl6pPr>
            <a:lvl7pPr marL="20777200" indent="0">
              <a:buNone/>
              <a:defRPr sz="12185" b="1"/>
            </a:lvl7pPr>
            <a:lvl8pPr marL="24239855" indent="0">
              <a:buNone/>
              <a:defRPr sz="12185" b="1"/>
            </a:lvl8pPr>
            <a:lvl9pPr marL="27703145" indent="0">
              <a:buNone/>
              <a:defRPr sz="12185" b="1"/>
            </a:lvl9pPr>
          </a:lstStyle>
          <a:p>
            <a:pPr lvl="0"/>
            <a:r>
              <a:rPr lang="zh-CN" altLang="en-US"/>
              <a:t>单击此处编辑母版文本样式</a:t>
            </a:r>
          </a:p>
        </p:txBody>
      </p:sp>
      <p:sp>
        <p:nvSpPr>
          <p:cNvPr id="6" name="内容占位符 5"/>
          <p:cNvSpPr>
            <a:spLocks noGrp="1"/>
          </p:cNvSpPr>
          <p:nvPr>
            <p:ph sz="quarter" idx="4"/>
          </p:nvPr>
        </p:nvSpPr>
        <p:spPr>
          <a:xfrm>
            <a:off x="10972266" y="16211887"/>
            <a:ext cx="9547290" cy="29453558"/>
          </a:xfrm>
        </p:spPr>
        <p:txBody>
          <a:bodyPr/>
          <a:lstStyle>
            <a:lvl1pPr>
              <a:defRPr sz="18240"/>
            </a:lvl1pPr>
            <a:lvl2pPr>
              <a:defRPr sz="15215"/>
            </a:lvl2pPr>
            <a:lvl3pPr>
              <a:defRPr sz="13680"/>
            </a:lvl3pPr>
            <a:lvl4pPr>
              <a:defRPr sz="12185"/>
            </a:lvl4pPr>
            <a:lvl5pPr>
              <a:defRPr sz="12185"/>
            </a:lvl5pPr>
            <a:lvl6pPr>
              <a:defRPr sz="12185"/>
            </a:lvl6pPr>
            <a:lvl7pPr>
              <a:defRPr sz="12185"/>
            </a:lvl7pPr>
            <a:lvl8pPr>
              <a:defRPr sz="12185"/>
            </a:lvl8pPr>
            <a:lvl9pPr>
              <a:defRPr sz="1218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079984" y="2035361"/>
            <a:ext cx="7106094" cy="8662116"/>
          </a:xfrm>
        </p:spPr>
        <p:txBody>
          <a:bodyPr anchor="b"/>
          <a:lstStyle>
            <a:lvl1pPr algn="l">
              <a:defRPr sz="15215" b="1"/>
            </a:lvl1pPr>
          </a:lstStyle>
          <a:p>
            <a:r>
              <a:rPr lang="zh-CN" altLang="en-US"/>
              <a:t>单击此处编辑母版标题样式</a:t>
            </a:r>
          </a:p>
        </p:txBody>
      </p:sp>
      <p:sp>
        <p:nvSpPr>
          <p:cNvPr id="3" name="内容占位符 2"/>
          <p:cNvSpPr>
            <a:spLocks noGrp="1"/>
          </p:cNvSpPr>
          <p:nvPr>
            <p:ph idx="1"/>
          </p:nvPr>
        </p:nvSpPr>
        <p:spPr>
          <a:xfrm>
            <a:off x="8444818" y="2035370"/>
            <a:ext cx="12074732" cy="43630080"/>
          </a:xfrm>
        </p:spPr>
        <p:txBody>
          <a:bodyPr/>
          <a:lstStyle>
            <a:lvl1pPr>
              <a:defRPr sz="24170"/>
            </a:lvl1pPr>
            <a:lvl2pPr>
              <a:defRPr sz="21300"/>
            </a:lvl2pPr>
            <a:lvl3pPr>
              <a:defRPr sz="18240"/>
            </a:lvl3pPr>
            <a:lvl4pPr>
              <a:defRPr sz="15215"/>
            </a:lvl4pPr>
            <a:lvl5pPr>
              <a:defRPr sz="15215"/>
            </a:lvl5pPr>
            <a:lvl6pPr>
              <a:defRPr sz="15215"/>
            </a:lvl6pPr>
            <a:lvl7pPr>
              <a:defRPr sz="15215"/>
            </a:lvl7pPr>
            <a:lvl8pPr>
              <a:defRPr sz="15215"/>
            </a:lvl8pPr>
            <a:lvl9pPr>
              <a:defRPr sz="15215"/>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1079984" y="10697481"/>
            <a:ext cx="7106094" cy="34967964"/>
          </a:xfrm>
        </p:spPr>
        <p:txBody>
          <a:bodyPr/>
          <a:lstStyle>
            <a:lvl1pPr marL="0" indent="0">
              <a:buNone/>
              <a:defRPr sz="10650"/>
            </a:lvl1pPr>
            <a:lvl2pPr marL="3462655" indent="0">
              <a:buNone/>
              <a:defRPr sz="9125"/>
            </a:lvl2pPr>
            <a:lvl3pPr marL="6925945" indent="0">
              <a:buNone/>
              <a:defRPr sz="7590"/>
            </a:lvl3pPr>
            <a:lvl4pPr marL="10388600" indent="0">
              <a:buNone/>
              <a:defRPr sz="6755"/>
            </a:lvl4pPr>
            <a:lvl5pPr marL="13851255" indent="0">
              <a:buNone/>
              <a:defRPr sz="6755"/>
            </a:lvl5pPr>
            <a:lvl6pPr marL="17314545" indent="0">
              <a:buNone/>
              <a:defRPr sz="6755"/>
            </a:lvl6pPr>
            <a:lvl7pPr marL="20777200" indent="0">
              <a:buNone/>
              <a:defRPr sz="6755"/>
            </a:lvl7pPr>
            <a:lvl8pPr marL="24239855" indent="0">
              <a:buNone/>
              <a:defRPr sz="6755"/>
            </a:lvl8pPr>
            <a:lvl9pPr marL="27703145" indent="0">
              <a:buNone/>
              <a:defRPr sz="675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4233661" y="35784486"/>
            <a:ext cx="12959715" cy="4224560"/>
          </a:xfrm>
        </p:spPr>
        <p:txBody>
          <a:bodyPr anchor="b"/>
          <a:lstStyle>
            <a:lvl1pPr algn="l">
              <a:defRPr sz="15215" b="1"/>
            </a:lvl1pPr>
          </a:lstStyle>
          <a:p>
            <a:r>
              <a:rPr lang="zh-CN" altLang="en-US"/>
              <a:t>单击此处编辑母版标题样式</a:t>
            </a:r>
          </a:p>
        </p:txBody>
      </p:sp>
      <p:sp>
        <p:nvSpPr>
          <p:cNvPr id="3" name="图片占位符 2"/>
          <p:cNvSpPr>
            <a:spLocks noGrp="1"/>
          </p:cNvSpPr>
          <p:nvPr>
            <p:ph type="pic" idx="1"/>
          </p:nvPr>
        </p:nvSpPr>
        <p:spPr>
          <a:xfrm>
            <a:off x="4233661" y="4567731"/>
            <a:ext cx="12959715" cy="30672405"/>
          </a:xfrm>
        </p:spPr>
        <p:txBody>
          <a:bodyPr/>
          <a:lstStyle>
            <a:lvl1pPr marL="0" indent="0">
              <a:buNone/>
              <a:defRPr sz="24170"/>
            </a:lvl1pPr>
            <a:lvl2pPr marL="3462655" indent="0">
              <a:buNone/>
              <a:defRPr sz="21300"/>
            </a:lvl2pPr>
            <a:lvl3pPr marL="6925945" indent="0">
              <a:buNone/>
              <a:defRPr sz="18240"/>
            </a:lvl3pPr>
            <a:lvl4pPr marL="10388600" indent="0">
              <a:buNone/>
              <a:defRPr sz="15215"/>
            </a:lvl4pPr>
            <a:lvl5pPr marL="13851255" indent="0">
              <a:buNone/>
              <a:defRPr sz="15215"/>
            </a:lvl5pPr>
            <a:lvl6pPr marL="17314545" indent="0">
              <a:buNone/>
              <a:defRPr sz="15215"/>
            </a:lvl6pPr>
            <a:lvl7pPr marL="20777200" indent="0">
              <a:buNone/>
              <a:defRPr sz="15215"/>
            </a:lvl7pPr>
            <a:lvl8pPr marL="24239855" indent="0">
              <a:buNone/>
              <a:defRPr sz="15215"/>
            </a:lvl8pPr>
            <a:lvl9pPr marL="27703145" indent="0">
              <a:buNone/>
              <a:defRPr sz="15215"/>
            </a:lvl9pPr>
          </a:lstStyle>
          <a:p>
            <a:endParaRPr lang="zh-CN" altLang="en-US"/>
          </a:p>
        </p:txBody>
      </p:sp>
      <p:sp>
        <p:nvSpPr>
          <p:cNvPr id="4" name="文本占位符 3"/>
          <p:cNvSpPr>
            <a:spLocks noGrp="1"/>
          </p:cNvSpPr>
          <p:nvPr>
            <p:ph type="body" sz="half" idx="2"/>
          </p:nvPr>
        </p:nvSpPr>
        <p:spPr>
          <a:xfrm>
            <a:off x="4233661" y="40009046"/>
            <a:ext cx="12959715" cy="5999575"/>
          </a:xfrm>
        </p:spPr>
        <p:txBody>
          <a:bodyPr/>
          <a:lstStyle>
            <a:lvl1pPr marL="0" indent="0">
              <a:buNone/>
              <a:defRPr sz="10650"/>
            </a:lvl1pPr>
            <a:lvl2pPr marL="3462655" indent="0">
              <a:buNone/>
              <a:defRPr sz="9125"/>
            </a:lvl2pPr>
            <a:lvl3pPr marL="6925945" indent="0">
              <a:buNone/>
              <a:defRPr sz="7590"/>
            </a:lvl3pPr>
            <a:lvl4pPr marL="10388600" indent="0">
              <a:buNone/>
              <a:defRPr sz="6755"/>
            </a:lvl4pPr>
            <a:lvl5pPr marL="13851255" indent="0">
              <a:buNone/>
              <a:defRPr sz="6755"/>
            </a:lvl5pPr>
            <a:lvl6pPr marL="17314545" indent="0">
              <a:buNone/>
              <a:defRPr sz="6755"/>
            </a:lvl6pPr>
            <a:lvl7pPr marL="20777200" indent="0">
              <a:buNone/>
              <a:defRPr sz="6755"/>
            </a:lvl7pPr>
            <a:lvl8pPr marL="24239855" indent="0">
              <a:buNone/>
              <a:defRPr sz="6755"/>
            </a:lvl8pPr>
            <a:lvl9pPr marL="27703145" indent="0">
              <a:buNone/>
              <a:defRPr sz="675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2024/12/18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079981" y="2047197"/>
            <a:ext cx="19439573" cy="8520110"/>
          </a:xfrm>
          <a:prstGeom prst="rect">
            <a:avLst/>
          </a:prstGeom>
        </p:spPr>
        <p:txBody>
          <a:bodyPr vert="horz" lIns="409880" tIns="204940" rIns="409880" bIns="204940" rtlCol="0" anchor="ctr">
            <a:normAutofit/>
          </a:bodyPr>
          <a:lstStyle/>
          <a:p>
            <a:r>
              <a:rPr lang="zh-CN" altLang="en-US"/>
              <a:t>单击此处编辑母版标题样式</a:t>
            </a:r>
          </a:p>
        </p:txBody>
      </p:sp>
      <p:sp>
        <p:nvSpPr>
          <p:cNvPr id="3" name="文本占位符 2"/>
          <p:cNvSpPr>
            <a:spLocks noGrp="1"/>
          </p:cNvSpPr>
          <p:nvPr>
            <p:ph type="body" idx="1"/>
          </p:nvPr>
        </p:nvSpPr>
        <p:spPr>
          <a:xfrm>
            <a:off x="1079981" y="11928174"/>
            <a:ext cx="19439573" cy="33737284"/>
          </a:xfrm>
          <a:prstGeom prst="rect">
            <a:avLst/>
          </a:prstGeom>
        </p:spPr>
        <p:txBody>
          <a:bodyPr vert="horz" lIns="409880" tIns="204940" rIns="409880" bIns="20494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1079978" y="47381293"/>
            <a:ext cx="5039890" cy="2721708"/>
          </a:xfrm>
          <a:prstGeom prst="rect">
            <a:avLst/>
          </a:prstGeom>
        </p:spPr>
        <p:txBody>
          <a:bodyPr vert="horz" lIns="409880" tIns="204940" rIns="409880" bIns="204940" rtlCol="0" anchor="ctr"/>
          <a:lstStyle>
            <a:lvl1pPr algn="l">
              <a:defRPr sz="9125">
                <a:solidFill>
                  <a:schemeClr val="tx1">
                    <a:tint val="75000"/>
                  </a:schemeClr>
                </a:solidFill>
              </a:defRPr>
            </a:lvl1pPr>
          </a:lstStyle>
          <a:p>
            <a:fld id="{530820CF-B880-4189-942D-D702A7CBA730}" type="datetimeFigureOut">
              <a:rPr lang="zh-CN" altLang="en-US" smtClean="0"/>
              <a:t>2024/12/18</a:t>
            </a:fld>
            <a:endParaRPr lang="zh-CN" altLang="en-US"/>
          </a:p>
        </p:txBody>
      </p:sp>
      <p:sp>
        <p:nvSpPr>
          <p:cNvPr id="5" name="页脚占位符 4"/>
          <p:cNvSpPr>
            <a:spLocks noGrp="1"/>
          </p:cNvSpPr>
          <p:nvPr>
            <p:ph type="ftr" sz="quarter" idx="3"/>
          </p:nvPr>
        </p:nvSpPr>
        <p:spPr>
          <a:xfrm>
            <a:off x="7379841" y="47381293"/>
            <a:ext cx="6839850" cy="2721708"/>
          </a:xfrm>
          <a:prstGeom prst="rect">
            <a:avLst/>
          </a:prstGeom>
        </p:spPr>
        <p:txBody>
          <a:bodyPr vert="horz" lIns="409880" tIns="204940" rIns="409880" bIns="204940" rtlCol="0" anchor="ctr"/>
          <a:lstStyle>
            <a:lvl1pPr algn="ctr">
              <a:defRPr sz="9125">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15479660" y="47381293"/>
            <a:ext cx="5039890" cy="2721708"/>
          </a:xfrm>
          <a:prstGeom prst="rect">
            <a:avLst/>
          </a:prstGeom>
        </p:spPr>
        <p:txBody>
          <a:bodyPr vert="horz" lIns="409880" tIns="204940" rIns="409880" bIns="204940" rtlCol="0" anchor="ctr"/>
          <a:lstStyle>
            <a:lvl1pPr algn="r">
              <a:defRPr sz="9125">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925945" rtl="0" eaLnBrk="1" latinLnBrk="0" hangingPunct="1">
        <a:spcBef>
          <a:spcPct val="0"/>
        </a:spcBef>
        <a:buNone/>
        <a:defRPr sz="33285" kern="1200">
          <a:solidFill>
            <a:schemeClr val="tx1"/>
          </a:solidFill>
          <a:latin typeface="+mj-lt"/>
          <a:ea typeface="+mj-ea"/>
          <a:cs typeface="+mj-cs"/>
        </a:defRPr>
      </a:lvl1pPr>
    </p:titleStyle>
    <p:bodyStyle>
      <a:lvl1pPr marL="2597150" indent="-2597150" algn="l" defTabSz="6925945" rtl="0" eaLnBrk="1" latinLnBrk="0" hangingPunct="1">
        <a:spcBef>
          <a:spcPct val="20000"/>
        </a:spcBef>
        <a:buFont typeface="Arial" panose="020B0604020202020204" pitchFamily="34" charset="0"/>
        <a:buChar char="•"/>
        <a:defRPr sz="24170" kern="1200">
          <a:solidFill>
            <a:schemeClr val="tx1"/>
          </a:solidFill>
          <a:latin typeface="+mn-lt"/>
          <a:ea typeface="+mn-ea"/>
          <a:cs typeface="+mn-cs"/>
        </a:defRPr>
      </a:lvl1pPr>
      <a:lvl2pPr marL="5627370" indent="-2164080" algn="l" defTabSz="6925945" rtl="0" eaLnBrk="1" latinLnBrk="0" hangingPunct="1">
        <a:spcBef>
          <a:spcPct val="20000"/>
        </a:spcBef>
        <a:buFont typeface="Arial" panose="020B0604020202020204" pitchFamily="34" charset="0"/>
        <a:buChar char="–"/>
        <a:defRPr sz="21300" kern="1200">
          <a:solidFill>
            <a:schemeClr val="tx1"/>
          </a:solidFill>
          <a:latin typeface="+mn-lt"/>
          <a:ea typeface="+mn-ea"/>
          <a:cs typeface="+mn-cs"/>
        </a:defRPr>
      </a:lvl2pPr>
      <a:lvl3pPr marL="8656955" indent="-1731645" algn="l" defTabSz="6925945" rtl="0" eaLnBrk="1" latinLnBrk="0" hangingPunct="1">
        <a:spcBef>
          <a:spcPct val="20000"/>
        </a:spcBef>
        <a:buFont typeface="Arial" panose="020B0604020202020204" pitchFamily="34" charset="0"/>
        <a:buChar char="•"/>
        <a:defRPr sz="18240" kern="1200">
          <a:solidFill>
            <a:schemeClr val="tx1"/>
          </a:solidFill>
          <a:latin typeface="+mn-lt"/>
          <a:ea typeface="+mn-ea"/>
          <a:cs typeface="+mn-cs"/>
        </a:defRPr>
      </a:lvl3pPr>
      <a:lvl4pPr marL="12120245"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4pPr>
      <a:lvl5pPr marL="15582900"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5pPr>
      <a:lvl6pPr marL="19045555"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6pPr>
      <a:lvl7pPr marL="22508845"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7pPr>
      <a:lvl8pPr marL="25971500"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8pPr>
      <a:lvl9pPr marL="29434155" indent="-1731645" algn="l" defTabSz="6925945" rtl="0" eaLnBrk="1" latinLnBrk="0" hangingPunct="1">
        <a:spcBef>
          <a:spcPct val="20000"/>
        </a:spcBef>
        <a:buFont typeface="Arial" panose="020B0604020202020204" pitchFamily="34" charset="0"/>
        <a:buChar char="•"/>
        <a:defRPr sz="15215" kern="1200">
          <a:solidFill>
            <a:schemeClr val="tx1"/>
          </a:solidFill>
          <a:latin typeface="+mn-lt"/>
          <a:ea typeface="+mn-ea"/>
          <a:cs typeface="+mn-cs"/>
        </a:defRPr>
      </a:lvl9pPr>
    </p:bodyStyle>
    <p:otherStyle>
      <a:defPPr>
        <a:defRPr lang="zh-CN"/>
      </a:defPPr>
      <a:lvl1pPr marL="0" algn="l" defTabSz="6925945" rtl="0" eaLnBrk="1" latinLnBrk="0" hangingPunct="1">
        <a:defRPr sz="13680" kern="1200">
          <a:solidFill>
            <a:schemeClr val="tx1"/>
          </a:solidFill>
          <a:latin typeface="+mn-lt"/>
          <a:ea typeface="+mn-ea"/>
          <a:cs typeface="+mn-cs"/>
        </a:defRPr>
      </a:lvl1pPr>
      <a:lvl2pPr marL="3462655" algn="l" defTabSz="6925945" rtl="0" eaLnBrk="1" latinLnBrk="0" hangingPunct="1">
        <a:defRPr sz="13680" kern="1200">
          <a:solidFill>
            <a:schemeClr val="tx1"/>
          </a:solidFill>
          <a:latin typeface="+mn-lt"/>
          <a:ea typeface="+mn-ea"/>
          <a:cs typeface="+mn-cs"/>
        </a:defRPr>
      </a:lvl2pPr>
      <a:lvl3pPr marL="6925945" algn="l" defTabSz="6925945" rtl="0" eaLnBrk="1" latinLnBrk="0" hangingPunct="1">
        <a:defRPr sz="13680" kern="1200">
          <a:solidFill>
            <a:schemeClr val="tx1"/>
          </a:solidFill>
          <a:latin typeface="+mn-lt"/>
          <a:ea typeface="+mn-ea"/>
          <a:cs typeface="+mn-cs"/>
        </a:defRPr>
      </a:lvl3pPr>
      <a:lvl4pPr marL="10388600" algn="l" defTabSz="6925945" rtl="0" eaLnBrk="1" latinLnBrk="0" hangingPunct="1">
        <a:defRPr sz="13680" kern="1200">
          <a:solidFill>
            <a:schemeClr val="tx1"/>
          </a:solidFill>
          <a:latin typeface="+mn-lt"/>
          <a:ea typeface="+mn-ea"/>
          <a:cs typeface="+mn-cs"/>
        </a:defRPr>
      </a:lvl4pPr>
      <a:lvl5pPr marL="13851255" algn="l" defTabSz="6925945" rtl="0" eaLnBrk="1" latinLnBrk="0" hangingPunct="1">
        <a:defRPr sz="13680" kern="1200">
          <a:solidFill>
            <a:schemeClr val="tx1"/>
          </a:solidFill>
          <a:latin typeface="+mn-lt"/>
          <a:ea typeface="+mn-ea"/>
          <a:cs typeface="+mn-cs"/>
        </a:defRPr>
      </a:lvl5pPr>
      <a:lvl6pPr marL="17314545" algn="l" defTabSz="6925945" rtl="0" eaLnBrk="1" latinLnBrk="0" hangingPunct="1">
        <a:defRPr sz="13680" kern="1200">
          <a:solidFill>
            <a:schemeClr val="tx1"/>
          </a:solidFill>
          <a:latin typeface="+mn-lt"/>
          <a:ea typeface="+mn-ea"/>
          <a:cs typeface="+mn-cs"/>
        </a:defRPr>
      </a:lvl6pPr>
      <a:lvl7pPr marL="20777200" algn="l" defTabSz="6925945" rtl="0" eaLnBrk="1" latinLnBrk="0" hangingPunct="1">
        <a:defRPr sz="13680" kern="1200">
          <a:solidFill>
            <a:schemeClr val="tx1"/>
          </a:solidFill>
          <a:latin typeface="+mn-lt"/>
          <a:ea typeface="+mn-ea"/>
          <a:cs typeface="+mn-cs"/>
        </a:defRPr>
      </a:lvl7pPr>
      <a:lvl8pPr marL="24239855" algn="l" defTabSz="6925945" rtl="0" eaLnBrk="1" latinLnBrk="0" hangingPunct="1">
        <a:defRPr sz="13680" kern="1200">
          <a:solidFill>
            <a:schemeClr val="tx1"/>
          </a:solidFill>
          <a:latin typeface="+mn-lt"/>
          <a:ea typeface="+mn-ea"/>
          <a:cs typeface="+mn-cs"/>
        </a:defRPr>
      </a:lvl8pPr>
      <a:lvl9pPr marL="27703145" algn="l" defTabSz="6925945" rtl="0" eaLnBrk="1" latinLnBrk="0" hangingPunct="1">
        <a:defRPr sz="136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lis@academicconf.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info@machinelearningconf.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utoShape 2" descr="http://www.cpcmconf.org/images/logo.jpg"/>
          <p:cNvSpPr>
            <a:spLocks noChangeAspect="1" noChangeArrowheads="1"/>
          </p:cNvSpPr>
          <p:nvPr/>
        </p:nvSpPr>
        <p:spPr bwMode="auto">
          <a:xfrm>
            <a:off x="-7001278" y="-144168"/>
            <a:ext cx="536889" cy="30427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54557" tIns="77292" rIns="154557" bIns="77292" numCol="1" anchor="t" anchorCtr="0" compatLnSpc="1"/>
          <a:lstStyle/>
          <a:p>
            <a:endParaRPr lang="zh-CN" altLang="en-US" sz="13680"/>
          </a:p>
        </p:txBody>
      </p:sp>
      <p:sp>
        <p:nvSpPr>
          <p:cNvPr id="5" name="TextBox 4"/>
          <p:cNvSpPr txBox="1"/>
          <p:nvPr/>
        </p:nvSpPr>
        <p:spPr>
          <a:xfrm>
            <a:off x="6037664" y="4033682"/>
            <a:ext cx="10631737" cy="1029384"/>
          </a:xfrm>
          <a:prstGeom prst="rect">
            <a:avLst/>
          </a:prstGeom>
          <a:noFill/>
        </p:spPr>
        <p:txBody>
          <a:bodyPr wrap="square" rtlCol="0">
            <a:spAutoFit/>
          </a:bodyPr>
          <a:lstStyle/>
          <a:p>
            <a:pPr algn="ctr"/>
            <a:r>
              <a:rPr lang="en-US" altLang="zh-TW" sz="6090"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panose="020B0604020202020204" pitchFamily="34" charset="0"/>
              </a:rPr>
              <a:t>Authors and affiliation</a:t>
            </a:r>
            <a:endParaRPr lang="en-US" altLang="zh-CN" sz="6090" dirty="0">
              <a:latin typeface="Palatino Linotype" panose="02040502050505030304" pitchFamily="18" charset="0"/>
            </a:endParaRPr>
          </a:p>
        </p:txBody>
      </p:sp>
      <p:sp>
        <p:nvSpPr>
          <p:cNvPr id="7" name="TextBox 6"/>
          <p:cNvSpPr txBox="1"/>
          <p:nvPr/>
        </p:nvSpPr>
        <p:spPr>
          <a:xfrm>
            <a:off x="3932592" y="2630728"/>
            <a:ext cx="16144352" cy="1342227"/>
          </a:xfrm>
          <a:prstGeom prst="rect">
            <a:avLst/>
          </a:prstGeom>
          <a:noFill/>
        </p:spPr>
        <p:txBody>
          <a:bodyPr wrap="square" rtlCol="0">
            <a:spAutoFit/>
          </a:bodyPr>
          <a:lstStyle/>
          <a:p>
            <a:pPr algn="ctr"/>
            <a:r>
              <a:rPr lang="en-US" altLang="zh-CN" sz="8120" dirty="0">
                <a:latin typeface="Palatino Linotype" panose="02040502050505030304" pitchFamily="18" charset="0"/>
              </a:rPr>
              <a:t>Title Goes Here Title Goes Here</a:t>
            </a:r>
          </a:p>
        </p:txBody>
      </p:sp>
      <p:sp>
        <p:nvSpPr>
          <p:cNvPr id="6" name="TextBox 5"/>
          <p:cNvSpPr txBox="1"/>
          <p:nvPr/>
        </p:nvSpPr>
        <p:spPr>
          <a:xfrm>
            <a:off x="1185934" y="11049658"/>
            <a:ext cx="18500759" cy="861774"/>
          </a:xfrm>
          <a:prstGeom prst="rect">
            <a:avLst/>
          </a:prstGeom>
          <a:noFill/>
        </p:spPr>
        <p:txBody>
          <a:bodyPr wrap="square" rtlCol="0">
            <a:spAutoFit/>
          </a:bodyPr>
          <a:lstStyle/>
          <a:p>
            <a:r>
              <a:rPr lang="en-AU" altLang="zh-CN" sz="5000" dirty="0">
                <a:latin typeface="Palatino Linotype" panose="02040502050505030304" pitchFamily="18" charset="0"/>
              </a:rPr>
              <a:t>Canvases </a:t>
            </a:r>
            <a:r>
              <a:rPr lang="en-US" altLang="zh-CN" sz="5000" dirty="0">
                <a:latin typeface="Palatino Linotype" panose="02040502050505030304" pitchFamily="18" charset="0"/>
              </a:rPr>
              <a:t>Size: 160cm (height) ×60cm (width)</a:t>
            </a:r>
          </a:p>
        </p:txBody>
      </p:sp>
      <p:sp>
        <p:nvSpPr>
          <p:cNvPr id="35" name="文本框 34"/>
          <p:cNvSpPr txBox="1"/>
          <p:nvPr/>
        </p:nvSpPr>
        <p:spPr>
          <a:xfrm>
            <a:off x="12004768" y="28363984"/>
            <a:ext cx="15423879" cy="717889"/>
          </a:xfrm>
          <a:prstGeom prst="rect">
            <a:avLst/>
          </a:prstGeom>
          <a:noFill/>
        </p:spPr>
        <p:txBody>
          <a:bodyPr wrap="square" rtlCol="0">
            <a:spAutoFit/>
          </a:bodyPr>
          <a:lstStyle/>
          <a:p>
            <a:pPr algn="ctr"/>
            <a:endParaRPr lang="zh-CN" altLang="en-US" sz="4065" dirty="0">
              <a:latin typeface="Palatino Linotype" panose="02040502050505030304" pitchFamily="18" charset="0"/>
            </a:endParaRPr>
          </a:p>
        </p:txBody>
      </p:sp>
      <p:sp>
        <p:nvSpPr>
          <p:cNvPr id="15" name="矩形 14"/>
          <p:cNvSpPr/>
          <p:nvPr/>
        </p:nvSpPr>
        <p:spPr>
          <a:xfrm>
            <a:off x="16674087" y="160109"/>
            <a:ext cx="4849126" cy="687284"/>
          </a:xfrm>
          <a:prstGeom prst="rect">
            <a:avLst/>
          </a:prstGeom>
          <a:solidFill>
            <a:schemeClr val="bg1"/>
          </a:solidFill>
          <a:ln>
            <a:solidFill>
              <a:srgbClr val="4A648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680"/>
          </a:p>
        </p:txBody>
      </p:sp>
      <p:sp>
        <p:nvSpPr>
          <p:cNvPr id="45" name="TextBox 44"/>
          <p:cNvSpPr txBox="1"/>
          <p:nvPr/>
        </p:nvSpPr>
        <p:spPr>
          <a:xfrm>
            <a:off x="16827718" y="130093"/>
            <a:ext cx="4771807" cy="717889"/>
          </a:xfrm>
          <a:prstGeom prst="rect">
            <a:avLst/>
          </a:prstGeom>
          <a:noFill/>
        </p:spPr>
        <p:txBody>
          <a:bodyPr wrap="square" rtlCol="0">
            <a:spAutoFit/>
          </a:bodyPr>
          <a:lstStyle/>
          <a:p>
            <a:r>
              <a:rPr lang="en-US" altLang="zh-CN" sz="3330" dirty="0"/>
              <a:t> </a:t>
            </a:r>
            <a:r>
              <a:rPr lang="en-US" altLang="zh-CN" sz="4065" dirty="0">
                <a:latin typeface="Palatino Linotype" panose="02040502050505030304" pitchFamily="18" charset="0"/>
              </a:rPr>
              <a:t>Paper</a:t>
            </a:r>
            <a:r>
              <a:rPr lang="en-US" altLang="zh-CN" sz="3330" dirty="0"/>
              <a:t> </a:t>
            </a:r>
            <a:r>
              <a:rPr lang="en-US" altLang="zh-CN" sz="4065" dirty="0">
                <a:latin typeface="Palatino Linotype" panose="02040502050505030304" pitchFamily="18" charset="0"/>
              </a:rPr>
              <a:t>ID goes here</a:t>
            </a:r>
            <a:endParaRPr lang="zh-CN" altLang="en-US" sz="4065" dirty="0">
              <a:latin typeface="Palatino Linotype" panose="02040502050505030304" pitchFamily="18" charset="0"/>
            </a:endParaRPr>
          </a:p>
        </p:txBody>
      </p:sp>
      <p:cxnSp>
        <p:nvCxnSpPr>
          <p:cNvPr id="12" name="直接连接符 11"/>
          <p:cNvCxnSpPr/>
          <p:nvPr/>
        </p:nvCxnSpPr>
        <p:spPr>
          <a:xfrm>
            <a:off x="0" y="5701724"/>
            <a:ext cx="21599525" cy="0"/>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718665" y="17259345"/>
            <a:ext cx="20410914" cy="11633200"/>
          </a:xfrm>
          <a:prstGeom prst="rect">
            <a:avLst/>
          </a:prstGeom>
          <a:noFill/>
        </p:spPr>
        <p:txBody>
          <a:bodyPr wrap="square" rtlCol="0">
            <a:spAutoFit/>
          </a:bodyPr>
          <a:lstStyle/>
          <a:p>
            <a:r>
              <a:rPr lang="en-US" altLang="zh-CN" sz="5000" b="1" dirty="0">
                <a:latin typeface="Palatino Linotype" panose="02040502050505030304" pitchFamily="18" charset="0"/>
              </a:rPr>
              <a:t>NOTE:</a:t>
            </a:r>
            <a:endParaRPr lang="en-US" altLang="zh-CN" sz="5000" dirty="0">
              <a:latin typeface="Palatino Linotype" panose="02040502050505030304" pitchFamily="18" charset="0"/>
            </a:endParaRPr>
          </a:p>
          <a:p>
            <a:endParaRPr lang="en-US" altLang="zh-CN" sz="5000" dirty="0">
              <a:latin typeface="Palatino Linotype" panose="02040502050505030304" pitchFamily="18" charset="0"/>
            </a:endParaRPr>
          </a:p>
          <a:p>
            <a:pPr algn="just"/>
            <a:r>
              <a:rPr lang="en-US" altLang="zh-CN" sz="5000" dirty="0">
                <a:latin typeface="Palatino Linotype" panose="02040502050505030304" pitchFamily="18" charset="0"/>
              </a:rPr>
              <a:t>Please send your poster to the conference committee via e-mail: </a:t>
            </a:r>
            <a:r>
              <a:rPr lang="en-US" altLang="zh-CN" sz="5000" dirty="0">
                <a:latin typeface="Palatino Linotype" panose="02040502050505030304" pitchFamily="18" charset="0"/>
                <a:hlinkClick r:id="rId3"/>
              </a:rPr>
              <a:t>mlis@academicconf.com</a:t>
            </a:r>
            <a:r>
              <a:rPr lang="en-US" altLang="zh-CN" sz="5000" dirty="0">
                <a:latin typeface="Palatino Linotype" panose="02040502050505030304" pitchFamily="18" charset="0"/>
              </a:rPr>
              <a:t> or </a:t>
            </a:r>
            <a:r>
              <a:rPr lang="en-US" altLang="zh-CN" sz="5000">
                <a:latin typeface="Palatino Linotype" panose="02040502050505030304" pitchFamily="18" charset="0"/>
                <a:hlinkClick r:id="rId4"/>
              </a:rPr>
              <a:t>info@machinelearningconf.org</a:t>
            </a:r>
            <a:r>
              <a:rPr lang="en-US" altLang="zh-CN" sz="5000">
                <a:latin typeface="Palatino Linotype" panose="02040502050505030304" pitchFamily="18" charset="0"/>
              </a:rPr>
              <a:t> before </a:t>
            </a:r>
            <a:r>
              <a:rPr lang="en-US" altLang="zh-CN" sz="5000" dirty="0">
                <a:latin typeface="Palatino Linotype" panose="02040502050505030304" pitchFamily="18" charset="0"/>
              </a:rPr>
              <a:t>Oct. 25, 2025.  We will print the poster for free and bring it to the conference site. For those who fail to complete the poster by Oct. 25, please print the poster by yourself and bring it to the Conference Secretariat on the registration day.</a:t>
            </a:r>
          </a:p>
          <a:p>
            <a:pPr algn="just"/>
            <a:endParaRPr lang="en-US" altLang="zh-CN" sz="5000" dirty="0">
              <a:latin typeface="Palatino Linotype" panose="02040502050505030304" pitchFamily="18" charset="0"/>
            </a:endParaRPr>
          </a:p>
          <a:p>
            <a:endParaRPr lang="en-US" altLang="zh-CN" sz="5000" dirty="0">
              <a:latin typeface="Palatino Linotype" panose="02040502050505030304" pitchFamily="18" charset="0"/>
            </a:endParaRPr>
          </a:p>
          <a:p>
            <a:r>
              <a:rPr lang="en-US" altLang="zh-CN" sz="5000" dirty="0">
                <a:latin typeface="Palatino Linotype" panose="02040502050505030304" pitchFamily="18" charset="0"/>
              </a:rPr>
              <a:t>Presenter is required to stand by his/her poster and communicates with the other participants who are interested in the poster. </a:t>
            </a:r>
          </a:p>
          <a:p>
            <a:endParaRPr lang="en-US" altLang="zh-CN" sz="5000" dirty="0">
              <a:latin typeface="Palatino Linotype" panose="02040502050505030304" pitchFamily="18" charset="0"/>
            </a:endParaRPr>
          </a:p>
          <a:p>
            <a:r>
              <a:rPr lang="en-US" altLang="zh-CN" sz="5000" dirty="0">
                <a:latin typeface="Palatino Linotype" panose="02040502050505030304" pitchFamily="18" charset="0"/>
              </a:rPr>
              <a:t>Poster presenters are responsible for removing their posters after presentation time.</a:t>
            </a:r>
          </a:p>
        </p:txBody>
      </p:sp>
      <p:pic>
        <p:nvPicPr>
          <p:cNvPr id="1026" name="Picture 2">
            <a:extLst>
              <a:ext uri="{FF2B5EF4-FFF2-40B4-BE49-F238E27FC236}">
                <a16:creationId xmlns:a16="http://schemas.microsoft.com/office/drawing/2014/main" id="{435B26AD-EE9B-3B4A-0A6B-8D4532EE91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099" y="2458945"/>
            <a:ext cx="3458418" cy="20750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MzE5OTE1ZDBmMjA2MWYzY2ZkYTNkZDk4NTY3OTFiYTE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139</Words>
  <Application>Microsoft Office PowerPoint</Application>
  <PresentationFormat>自定义</PresentationFormat>
  <Paragraphs>13</Paragraphs>
  <Slides>1</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標楷體</vt:lpstr>
      <vt:lpstr>Arial</vt:lpstr>
      <vt:lpstr>Calibri</vt:lpstr>
      <vt:lpstr>Palatino Linotype</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gac1143</cp:lastModifiedBy>
  <cp:revision>64</cp:revision>
  <dcterms:created xsi:type="dcterms:W3CDTF">2017-02-13T08:25:00Z</dcterms:created>
  <dcterms:modified xsi:type="dcterms:W3CDTF">2024-12-18T07:02:05Z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06CB0546691C4760958BA4E987A6F56F_12</vt:lpwstr>
  </property>
  <property fmtid="{D5CDD505-2E9C-101B-9397-08002B2CF9AE}" pid="3" name="KSOProductBuildVer">
    <vt:lpwstr>2052-12.1.0.15712</vt:lpwstr>
  </property>
</Properties>
</file>